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179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48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680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267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608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038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145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702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00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185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819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C353-2210-4425-923A-43FA99B0C308}" type="datetimeFigureOut">
              <a:rPr lang="ro-RO" smtClean="0"/>
              <a:t>16.01.2017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AAB2-FAC7-437D-9A1D-BB9BB29D72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81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Climograme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090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" y="1"/>
            <a:ext cx="4582186" cy="350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2" y="3501007"/>
            <a:ext cx="4607834" cy="33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5" y="0"/>
            <a:ext cx="4627000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12" y="3501008"/>
            <a:ext cx="4542088" cy="33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3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49785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" y="3429002"/>
            <a:ext cx="4536963" cy="34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85" y="-1"/>
            <a:ext cx="4594215" cy="34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85" y="3429001"/>
            <a:ext cx="459421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43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73212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"/>
            <a:ext cx="4644007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1"/>
            <a:ext cx="464400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4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835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774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0" y="3356992"/>
            <a:ext cx="461229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0" y="1"/>
            <a:ext cx="4612300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" y="3356992"/>
            <a:ext cx="4534659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74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78"/>
            <a:ext cx="4644008" cy="342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40" y="3428999"/>
            <a:ext cx="4493647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8999"/>
            <a:ext cx="4644009" cy="344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73" y="0"/>
            <a:ext cx="4697014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3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550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465409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80" y="1"/>
            <a:ext cx="4574405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00" y="3501008"/>
            <a:ext cx="462700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30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539515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16" y="1"/>
            <a:ext cx="4604483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21" y="3501008"/>
            <a:ext cx="4607878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85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" y="-741"/>
            <a:ext cx="4554460" cy="342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" y="3428999"/>
            <a:ext cx="460448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26" y="-16280"/>
            <a:ext cx="4586838" cy="34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53" y="3428999"/>
            <a:ext cx="4577711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5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10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588849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49" y="1"/>
            <a:ext cx="4604484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89" y="3645024"/>
            <a:ext cx="457771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6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" y="0"/>
            <a:ext cx="45955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3429000"/>
            <a:ext cx="458218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41" y="26884"/>
            <a:ext cx="4543845" cy="34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50" y="3429000"/>
            <a:ext cx="4574236" cy="341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3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933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429001"/>
            <a:ext cx="4593308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10" y="3429001"/>
            <a:ext cx="455069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84" y="29837"/>
            <a:ext cx="4580615" cy="33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05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Climograme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Climograme</dc:title>
  <dc:creator>dan</dc:creator>
  <cp:lastModifiedBy>sd</cp:lastModifiedBy>
  <cp:revision>6</cp:revision>
  <dcterms:created xsi:type="dcterms:W3CDTF">2015-12-01T13:17:40Z</dcterms:created>
  <dcterms:modified xsi:type="dcterms:W3CDTF">2017-01-16T16:25:09Z</dcterms:modified>
</cp:coreProperties>
</file>