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20CED-C6C1-4365-842F-0426F27B1DE2}" type="datetimeFigureOut">
              <a:rPr lang="ro-RO" smtClean="0"/>
              <a:t>19.05.2015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1568B-F1CA-4062-A72C-E1374C08B5E6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428604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Barem de evaluare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ro-RO" dirty="0" smtClean="0"/>
              <a:t>Se acordă </a:t>
            </a:r>
            <a:r>
              <a:rPr lang="ro-RO" b="1" dirty="0" smtClean="0"/>
              <a:t>1</a:t>
            </a:r>
            <a:r>
              <a:rPr lang="ro-RO" dirty="0" smtClean="0"/>
              <a:t> punct pentru răspuns corect:</a:t>
            </a:r>
          </a:p>
          <a:p>
            <a:pPr marL="514350" indent="-514350">
              <a:buNone/>
            </a:pPr>
            <a:r>
              <a:rPr lang="ro-RO" dirty="0"/>
              <a:t>	</a:t>
            </a:r>
            <a:r>
              <a:rPr lang="ro-RO" dirty="0" smtClean="0"/>
              <a:t>	</a:t>
            </a:r>
            <a:r>
              <a:rPr lang="ro-RO" b="1" dirty="0" smtClean="0"/>
              <a:t>b)de savană</a:t>
            </a:r>
          </a:p>
          <a:p>
            <a:pPr marL="514350" indent="-514350">
              <a:buNone/>
            </a:pPr>
            <a:r>
              <a:rPr lang="ro-RO" dirty="0" smtClean="0"/>
              <a:t>2. Se acordă </a:t>
            </a:r>
            <a:r>
              <a:rPr lang="ro-RO" b="1" dirty="0" smtClean="0"/>
              <a:t>1</a:t>
            </a:r>
            <a:r>
              <a:rPr lang="ro-RO" dirty="0" smtClean="0"/>
              <a:t> punct pentru una dintre următoarele zone biopedoclimatică: </a:t>
            </a:r>
            <a:r>
              <a:rPr lang="ro-RO" b="1" dirty="0" smtClean="0"/>
              <a:t>deșertică și semideșertică/savană</a:t>
            </a:r>
          </a:p>
          <a:p>
            <a:pPr marL="514350" indent="-514350">
              <a:buNone/>
            </a:pPr>
            <a:r>
              <a:rPr lang="ro-RO" dirty="0" smtClean="0"/>
              <a:t>3. </a:t>
            </a:r>
            <a:r>
              <a:rPr lang="ro-RO" dirty="0" smtClean="0"/>
              <a:t>Se acordă </a:t>
            </a:r>
            <a:r>
              <a:rPr lang="ro-RO" b="1" dirty="0" smtClean="0"/>
              <a:t>1</a:t>
            </a:r>
            <a:r>
              <a:rPr lang="ro-RO" dirty="0" smtClean="0"/>
              <a:t> punct pentru răspuns corect:</a:t>
            </a:r>
          </a:p>
          <a:p>
            <a:pPr marL="514350" indent="-514350">
              <a:buNone/>
            </a:pPr>
            <a:r>
              <a:rPr lang="ro-RO" dirty="0" smtClean="0"/>
              <a:t>		</a:t>
            </a:r>
            <a:r>
              <a:rPr lang="ro-RO" b="1" dirty="0" smtClean="0"/>
              <a:t>pădurea ecuatorială</a:t>
            </a:r>
          </a:p>
          <a:p>
            <a:pPr marL="514350" indent="-514350">
              <a:buNone/>
            </a:pPr>
            <a:r>
              <a:rPr lang="ro-RO" dirty="0" smtClean="0"/>
              <a:t>4. </a:t>
            </a:r>
            <a:r>
              <a:rPr lang="ro-RO" dirty="0" smtClean="0"/>
              <a:t>Se acordă </a:t>
            </a:r>
            <a:r>
              <a:rPr lang="ro-RO" b="1" dirty="0" smtClean="0"/>
              <a:t>1</a:t>
            </a:r>
            <a:r>
              <a:rPr lang="ro-RO" dirty="0" smtClean="0"/>
              <a:t> punct pentru răspuns corect:</a:t>
            </a:r>
          </a:p>
          <a:p>
            <a:pPr marL="514350" indent="-514350">
              <a:buNone/>
            </a:pPr>
            <a:r>
              <a:rPr lang="ro-RO" dirty="0" smtClean="0"/>
              <a:t>		</a:t>
            </a:r>
            <a:r>
              <a:rPr lang="ro-RO" b="1" dirty="0" smtClean="0"/>
              <a:t>a)ecuatorială</a:t>
            </a:r>
          </a:p>
          <a:p>
            <a:pPr marL="514350" indent="-514350">
              <a:buNone/>
            </a:pPr>
            <a:r>
              <a:rPr lang="ro-RO" dirty="0"/>
              <a:t>5</a:t>
            </a:r>
            <a:r>
              <a:rPr lang="ro-RO" dirty="0" smtClean="0"/>
              <a:t>. Se acordă </a:t>
            </a:r>
            <a:r>
              <a:rPr lang="ro-RO" b="1" dirty="0" smtClean="0"/>
              <a:t>1</a:t>
            </a:r>
            <a:r>
              <a:rPr lang="ro-RO" dirty="0" smtClean="0"/>
              <a:t> punct pentru răspuns corect:</a:t>
            </a:r>
          </a:p>
          <a:p>
            <a:pPr marL="514350" indent="-514350">
              <a:buNone/>
            </a:pPr>
            <a:r>
              <a:rPr lang="ro-RO" dirty="0" smtClean="0"/>
              <a:t>		</a:t>
            </a:r>
            <a:r>
              <a:rPr lang="ro-RO" b="1" dirty="0" smtClean="0"/>
              <a:t>a)savană</a:t>
            </a:r>
          </a:p>
          <a:p>
            <a:pPr marL="514350" indent="-514350">
              <a:buNone/>
            </a:pPr>
            <a:endParaRPr lang="ro-RO" b="1" dirty="0" smtClean="0"/>
          </a:p>
          <a:p>
            <a:pPr marL="514350" indent="-514350">
              <a:buNone/>
            </a:pPr>
            <a:r>
              <a:rPr lang="ro-RO" dirty="0"/>
              <a:t>6</a:t>
            </a:r>
            <a:r>
              <a:rPr lang="ro-RO" dirty="0" smtClean="0"/>
              <a:t>. Se acordă căte 0,5 puncte pentru ficare răspuns corect: </a:t>
            </a:r>
          </a:p>
          <a:p>
            <a:pPr marL="514350" indent="-514350">
              <a:buNone/>
            </a:pPr>
            <a:r>
              <a:rPr lang="ro-RO" b="1" dirty="0" smtClean="0"/>
              <a:t>D-deșertică; E-deșertică; F-pădure cuatorială; </a:t>
            </a:r>
            <a:r>
              <a:rPr lang="ro-RO" b="1" dirty="0" smtClean="0"/>
              <a:t>G-pădure musonică</a:t>
            </a:r>
          </a:p>
          <a:p>
            <a:pPr marL="514350" indent="-514350">
              <a:buNone/>
            </a:pPr>
            <a:r>
              <a:rPr lang="ro-RO" dirty="0"/>
              <a:t>	</a:t>
            </a:r>
            <a:r>
              <a:rPr lang="ro-RO" dirty="0" smtClean="0"/>
              <a:t>						</a:t>
            </a:r>
            <a:r>
              <a:rPr lang="ro-RO" b="1" dirty="0" smtClean="0"/>
              <a:t>Total 2 </a:t>
            </a:r>
            <a:r>
              <a:rPr lang="ro-RO" dirty="0" smtClean="0"/>
              <a:t>puncte</a:t>
            </a:r>
          </a:p>
          <a:p>
            <a:pPr marL="514350" indent="-514350">
              <a:buNone/>
            </a:pPr>
            <a:r>
              <a:rPr lang="ro-RO" dirty="0"/>
              <a:t>7</a:t>
            </a:r>
            <a:r>
              <a:rPr lang="ro-RO" dirty="0" smtClean="0"/>
              <a:t>. Se acordă câte 0,5 puncte pentru fiecare răspuns corect: </a:t>
            </a:r>
          </a:p>
          <a:p>
            <a:pPr marL="514350" indent="-514350">
              <a:buNone/>
            </a:pPr>
            <a:r>
              <a:rPr lang="ro-RO" dirty="0"/>
              <a:t>	</a:t>
            </a:r>
            <a:r>
              <a:rPr lang="ro-RO" b="1" dirty="0" smtClean="0"/>
              <a:t>1-b; 	2-c; 	3-d; 	4-a</a:t>
            </a:r>
          </a:p>
          <a:p>
            <a:pPr marL="514350" indent="-514350">
              <a:buNone/>
            </a:pPr>
            <a:r>
              <a:rPr lang="ro-RO" dirty="0"/>
              <a:t> </a:t>
            </a:r>
            <a:r>
              <a:rPr lang="ro-RO" dirty="0" smtClean="0"/>
              <a:t>                                              			</a:t>
            </a:r>
            <a:r>
              <a:rPr lang="ro-RO" b="1" dirty="0" smtClean="0"/>
              <a:t>Total 2 </a:t>
            </a:r>
            <a:r>
              <a:rPr lang="ro-RO" dirty="0" smtClean="0"/>
              <a:t>puncte</a:t>
            </a:r>
          </a:p>
          <a:p>
            <a:pPr marL="514350" indent="-514350">
              <a:buNone/>
            </a:pPr>
            <a:r>
              <a:rPr lang="ro-RO" b="1" dirty="0" smtClean="0"/>
              <a:t>+ 1 </a:t>
            </a:r>
            <a:r>
              <a:rPr lang="ro-RO" dirty="0" smtClean="0"/>
              <a:t>punct din oficiu</a:t>
            </a:r>
          </a:p>
          <a:p>
            <a:pPr marL="514350" indent="-514350">
              <a:buNone/>
            </a:pPr>
            <a:endParaRPr lang="ro-RO" dirty="0" smtClean="0"/>
          </a:p>
          <a:p>
            <a:pPr marL="514350" indent="-514350">
              <a:buNone/>
            </a:pPr>
            <a:endParaRPr lang="ro-R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Barem de evaluare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</dc:creator>
  <cp:lastModifiedBy>sd</cp:lastModifiedBy>
  <cp:revision>2</cp:revision>
  <dcterms:created xsi:type="dcterms:W3CDTF">2015-05-19T14:23:58Z</dcterms:created>
  <dcterms:modified xsi:type="dcterms:W3CDTF">2015-05-19T14:38:59Z</dcterms:modified>
</cp:coreProperties>
</file>